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8" r:id="rId2"/>
    <p:sldId id="279" r:id="rId3"/>
    <p:sldId id="259" r:id="rId4"/>
    <p:sldId id="263" r:id="rId5"/>
    <p:sldId id="267" r:id="rId6"/>
    <p:sldId id="271" r:id="rId7"/>
    <p:sldId id="273" r:id="rId8"/>
    <p:sldId id="274" r:id="rId9"/>
    <p:sldId id="275" r:id="rId10"/>
    <p:sldId id="276" r:id="rId11"/>
    <p:sldId id="27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22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microsoft.com/office/2007/relationships/hdphoto" Target="../media/hdphoto6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4.xml"/><Relationship Id="rId4" Type="http://schemas.openxmlformats.org/officeDocument/2006/relationships/audio" Target="../media/media3.mp3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5.png"/><Relationship Id="rId3" Type="http://schemas.microsoft.com/office/2007/relationships/media" Target="../media/media1.mp3"/><Relationship Id="rId7" Type="http://schemas.openxmlformats.org/officeDocument/2006/relationships/image" Target="../media/image9.png"/><Relationship Id="rId12" Type="http://schemas.microsoft.com/office/2007/relationships/hdphoto" Target="../media/hdphoto5.wdp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8.jpeg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2.xml"/><Relationship Id="rId10" Type="http://schemas.microsoft.com/office/2007/relationships/hdphoto" Target="../media/hdphoto4.wdp"/><Relationship Id="rId4" Type="http://schemas.openxmlformats.org/officeDocument/2006/relationships/audio" Target="../media/media1.mp3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media" Target="../media/media2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5.png"/><Relationship Id="rId5" Type="http://schemas.microsoft.com/office/2007/relationships/media" Target="../media/media3.mp3"/><Relationship Id="rId10" Type="http://schemas.microsoft.com/office/2007/relationships/hdphoto" Target="../media/hdphoto6.wdp"/><Relationship Id="rId4" Type="http://schemas.openxmlformats.org/officeDocument/2006/relationships/audio" Target="../media/media2.mp3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microsoft.com/office/2007/relationships/media" Target="../media/media1.mp3"/><Relationship Id="rId7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3.mp3"/><Relationship Id="rId11" Type="http://schemas.openxmlformats.org/officeDocument/2006/relationships/image" Target="../media/image5.png"/><Relationship Id="rId5" Type="http://schemas.microsoft.com/office/2007/relationships/media" Target="../media/media3.mp3"/><Relationship Id="rId10" Type="http://schemas.microsoft.com/office/2007/relationships/hdphoto" Target="../media/hdphoto6.wdp"/><Relationship Id="rId4" Type="http://schemas.openxmlformats.org/officeDocument/2006/relationships/audio" Target="../media/media1.mp3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465" y="859155"/>
            <a:ext cx="9360535" cy="1885315"/>
          </a:xfrm>
        </p:spPr>
        <p:txBody>
          <a:bodyPr>
            <a:noAutofit/>
          </a:bodyPr>
          <a:lstStyle/>
          <a:p>
            <a:pPr algn="ctr"/>
            <a:r>
              <a:rPr lang="en-US" sz="7200" b="1">
                <a:latin typeface="HP001 4H" panose="020B0603050302020204" charset="0"/>
                <a:cs typeface="HP001 4H" panose="020B0603050302020204" charset="0"/>
              </a:rPr>
              <a:t/>
            </a:r>
            <a:br>
              <a:rPr lang="en-US" sz="7200" b="1">
                <a:latin typeface="HP001 4H" panose="020B0603050302020204" charset="0"/>
                <a:cs typeface="HP001 4H" panose="020B0603050302020204" charset="0"/>
              </a:rPr>
            </a:br>
            <a:r>
              <a:rPr lang="en-US" sz="7200" b="1">
                <a:latin typeface="HP001 4H" panose="020B0603050302020204" charset="0"/>
                <a:cs typeface="HP001 4H" panose="020B0603050302020204" charset="0"/>
              </a:rPr>
              <a:t>Trường Chuyên Biệt Quận 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7665" y="3145155"/>
            <a:ext cx="8141335" cy="2701925"/>
          </a:xfrm>
        </p:spPr>
        <p:txBody>
          <a:bodyPr/>
          <a:lstStyle/>
          <a:p>
            <a:pPr marL="0" indent="0" algn="ctr">
              <a:buNone/>
            </a:pPr>
            <a:r>
              <a:rPr lang="en-US" sz="7200">
                <a:latin typeface="HP001 4H" panose="020B0603050302020204" charset="0"/>
                <a:cs typeface="HP001 4H" panose="020B0603050302020204" charset="0"/>
              </a:rPr>
              <a:t>Chào mừng các bạn đến với bài học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85" y="-170180"/>
            <a:ext cx="4707255" cy="4707255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855" y="-255270"/>
            <a:ext cx="4791710" cy="479171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845" y="-283845"/>
            <a:ext cx="4849495" cy="4849495"/>
          </a:xfrm>
          <a:prstGeom prst="rect">
            <a:avLst/>
          </a:prstGeom>
        </p:spPr>
      </p:pic>
      <p:pic>
        <p:nvPicPr>
          <p:cNvPr id="8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14680" y="603885"/>
            <a:ext cx="495300" cy="495300"/>
          </a:xfrm>
          <a:prstGeom prst="rect">
            <a:avLst/>
          </a:prstGeom>
        </p:spPr>
      </p:pic>
      <p:pic>
        <p:nvPicPr>
          <p:cNvPr id="9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14680" y="1353185"/>
            <a:ext cx="495300" cy="495300"/>
          </a:xfrm>
          <a:prstGeom prst="rect">
            <a:avLst/>
          </a:prstGeom>
        </p:spPr>
      </p:pic>
      <p:pic>
        <p:nvPicPr>
          <p:cNvPr id="10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14680" y="2584450"/>
            <a:ext cx="495300" cy="495300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4964430" y="4709160"/>
            <a:ext cx="1828165" cy="181419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Box 11"/>
          <p:cNvSpPr txBox="1"/>
          <p:nvPr/>
        </p:nvSpPr>
        <p:spPr>
          <a:xfrm>
            <a:off x="5247640" y="4293235"/>
            <a:ext cx="838835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3</a:t>
            </a:r>
          </a:p>
        </p:txBody>
      </p:sp>
      <p:pic>
        <p:nvPicPr>
          <p:cNvPr id="13" name="âm trả lời đúng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14680" y="3797935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4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00000">
                <p:cTn id="5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100000">
                <p:cTn id="5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5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12" grpId="0"/>
      <p:bldP spid="1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7200">
                <a:latin typeface="HP001 4H" panose="020B0603050302020204" charset="0"/>
                <a:cs typeface="HP001 4H" panose="020B0603050302020204" charset="0"/>
              </a:rPr>
              <a:t/>
            </a:r>
            <a:br>
              <a:rPr lang="en-US" sz="7200">
                <a:latin typeface="HP001 4H" panose="020B0603050302020204" charset="0"/>
                <a:cs typeface="HP001 4H" panose="020B0603050302020204" charset="0"/>
              </a:rPr>
            </a:br>
            <a:r>
              <a:rPr lang="en-US" sz="7200">
                <a:latin typeface="HP001 4H" panose="020B0603050302020204" charset="0"/>
                <a:cs typeface="HP001 4H" panose="020B0603050302020204" charset="0"/>
              </a:rPr>
              <a:t>Cảm ơn các bạn 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630535" cy="4351655"/>
          </a:xfrm>
        </p:spPr>
        <p:txBody>
          <a:bodyPr/>
          <a:lstStyle/>
          <a:p>
            <a:pPr marL="0" indent="0">
              <a:buNone/>
            </a:pPr>
            <a:endParaRPr lang="en-US" sz="7200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r>
              <a:rPr lang="en-US" sz="7200" b="1">
                <a:latin typeface="HP001 4H" panose="020B0603050302020204" charset="0"/>
                <a:cs typeface="HP001 4H" panose="020B0603050302020204" charset="0"/>
              </a:rPr>
              <a:t>Hẹn gặp lại các bạn trong buổi học sau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0" y="1066800"/>
            <a:ext cx="84582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Thứ</a:t>
            </a:r>
            <a:r>
              <a:rPr lang="en-US" sz="4000" b="1" dirty="0" smtClean="0">
                <a:solidFill>
                  <a:srgbClr val="FFFF00"/>
                </a:solidFill>
                <a:latin typeface="HP001 4 hàng" panose="020B0603050302020204" pitchFamily="34" charset="0"/>
              </a:rPr>
              <a:t>……</a:t>
            </a:r>
            <a:r>
              <a:rPr lang="en-US" sz="40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ngày</a:t>
            </a:r>
            <a:r>
              <a:rPr lang="en-US" sz="4000" b="1" dirty="0" smtClean="0">
                <a:solidFill>
                  <a:srgbClr val="FFFF00"/>
                </a:solidFill>
                <a:latin typeface="HP001 4 hàng" panose="020B0603050302020204" pitchFamily="34" charset="0"/>
              </a:rPr>
              <a:t>………</a:t>
            </a:r>
            <a:r>
              <a:rPr lang="en-US" sz="40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tháng</a:t>
            </a:r>
            <a:r>
              <a:rPr lang="en-US" sz="4000" b="1" dirty="0" smtClean="0">
                <a:solidFill>
                  <a:srgbClr val="FFFF00"/>
                </a:solidFill>
                <a:latin typeface="HP001 4 hàng" panose="020B0603050302020204" pitchFamily="34" charset="0"/>
              </a:rPr>
              <a:t>………</a:t>
            </a:r>
            <a:r>
              <a:rPr lang="en-US" sz="40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năm</a:t>
            </a:r>
            <a:endParaRPr lang="en-US" sz="4000" b="1" dirty="0">
              <a:solidFill>
                <a:srgbClr val="FFFF00"/>
              </a:solidFill>
              <a:latin typeface="HP001 4 hàng" panose="020B06030503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38749" y="2133600"/>
            <a:ext cx="7003415" cy="27997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8800" b="1" u="sng" cap="none" spc="0" dirty="0" err="1" smtClean="0">
                <a:solidFill>
                  <a:srgbClr val="FFFF00"/>
                </a:solidFill>
                <a:effectLst/>
                <a:latin typeface="HP001 4 hàng" panose="020B0603050302020204" pitchFamily="34" charset="0"/>
              </a:rPr>
              <a:t>Toán</a:t>
            </a:r>
            <a:endParaRPr lang="en-US" sz="8800" b="1" u="sng" dirty="0">
              <a:solidFill>
                <a:srgbClr val="FFFF00"/>
              </a:solidFill>
              <a:latin typeface="HP001 4 hàng" panose="020B0603050302020204" pitchFamily="34" charset="0"/>
            </a:endParaRPr>
          </a:p>
          <a:p>
            <a:pPr algn="ctr"/>
            <a:r>
              <a:rPr lang="en-US" sz="8800" b="1" cap="none" spc="0" dirty="0" err="1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  Các</a:t>
            </a:r>
            <a:r>
              <a:rPr lang="en-US" sz="8800" b="1" cap="none" spc="0" dirty="0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 </a:t>
            </a:r>
            <a:r>
              <a:rPr lang="en-US" sz="8800" b="1" cap="none" spc="0" dirty="0" err="1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số</a:t>
            </a:r>
            <a:r>
              <a:rPr lang="en-US" sz="8800" b="1" cap="none" spc="0" dirty="0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 1,2,3</a:t>
            </a:r>
            <a:endParaRPr lang="en-US" sz="8800" b="1" cap="none" spc="0" dirty="0">
              <a:solidFill>
                <a:schemeClr val="bg1"/>
              </a:solidFill>
              <a:effectLst/>
              <a:latin typeface="HP001 4 hàng" panose="020B06030503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3035" y="5478145"/>
            <a:ext cx="69081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Giáo</a:t>
            </a:r>
            <a:r>
              <a:rPr lang="en-US" sz="4800" b="1" i="1" dirty="0" smtClean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i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viên : Lê Thị Lan</a:t>
            </a:r>
            <a:endParaRPr lang="en-US" sz="4800" b="1" i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1144030" y="457566"/>
            <a:ext cx="4721164" cy="352980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5095240" y="4184015"/>
            <a:ext cx="1576705" cy="152082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7543800" y="999854"/>
            <a:ext cx="2231138" cy="213359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467494" y="4183859"/>
            <a:ext cx="9906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rgbClr val="FF0000"/>
                </a:solidFill>
                <a:latin typeface="Times New Roman" panose="02020603050405020304" charset="0"/>
                <a:ea typeface="Tahoma" panose="020B0604030504040204" pitchFamily="34" charset="0"/>
                <a:cs typeface="Times New Roman" panose="0202060305040502030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21605" y="5704840"/>
            <a:ext cx="16224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>
                <a:solidFill>
                  <a:srgbClr val="FF0000"/>
                </a:solidFill>
                <a:latin typeface="VNI-Avo" pitchFamily="2" charset="0"/>
              </a:rPr>
              <a:t>moät</a:t>
            </a:r>
          </a:p>
        </p:txBody>
      </p:sp>
      <p:sp>
        <p:nvSpPr>
          <p:cNvPr id="16" name="Flowchart: Connector 15"/>
          <p:cNvSpPr/>
          <p:nvPr/>
        </p:nvSpPr>
        <p:spPr>
          <a:xfrm>
            <a:off x="8354569" y="1763340"/>
            <a:ext cx="609600" cy="606626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38" b="90000" l="100" r="100000">
                        <a14:foregroundMark x1="16800" y1="13452" x2="42700" y2="202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444" y="564714"/>
            <a:ext cx="4386943" cy="3685032"/>
          </a:xfrm>
          <a:prstGeom prst="rect">
            <a:avLst/>
          </a:prstGeom>
        </p:spPr>
      </p:pic>
      <p:pic>
        <p:nvPicPr>
          <p:cNvPr id="2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27380" y="260350"/>
            <a:ext cx="495300" cy="495300"/>
          </a:xfrm>
          <a:prstGeom prst="rect">
            <a:avLst/>
          </a:prstGeom>
        </p:spPr>
      </p:pic>
      <p:pic>
        <p:nvPicPr>
          <p:cNvPr id="3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27380" y="1000125"/>
            <a:ext cx="533400" cy="393700"/>
          </a:xfrm>
          <a:prstGeom prst="rect">
            <a:avLst/>
          </a:prstGeom>
        </p:spPr>
      </p:pic>
      <p:pic>
        <p:nvPicPr>
          <p:cNvPr id="4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27380" y="187452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6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6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100000">
                <p:cTn id="6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 animBg="1"/>
      <p:bldP spid="12" grpId="1" animBg="1"/>
      <p:bldP spid="10" grpId="0" bldLvl="0" animBg="1"/>
      <p:bldP spid="5" grpId="0" bldLvl="0" animBg="1"/>
      <p:bldP spid="9" grpId="0"/>
      <p:bldP spid="11" grpId="0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559040" y="285750"/>
            <a:ext cx="3247221" cy="44958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5486400" y="3290493"/>
            <a:ext cx="1981200" cy="17526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848600" y="762000"/>
            <a:ext cx="2057400" cy="202159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lowchart: Connector 5"/>
          <p:cNvSpPr/>
          <p:nvPr/>
        </p:nvSpPr>
        <p:spPr>
          <a:xfrm>
            <a:off x="8575713" y="914400"/>
            <a:ext cx="685800" cy="6858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01439" y="3381963"/>
            <a:ext cx="18288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600" dirty="0">
                <a:solidFill>
                  <a:srgbClr val="FF0000"/>
                </a:solidFill>
                <a:latin typeface="VNI-Avo" pitchFamily="2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en-US" sz="9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NI-Avo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5000" y="5334000"/>
            <a:ext cx="19812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NI-Avo" pitchFamily="2" charset="0"/>
                <a:ea typeface="+mn-ea"/>
                <a:cs typeface="+mn-cs"/>
              </a:rPr>
              <a:t>hai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NI-Avo" pitchFamily="2" charset="0"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071" l="0" r="984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094" y="242402"/>
            <a:ext cx="3247221" cy="4538812"/>
          </a:xfrm>
          <a:prstGeom prst="rect">
            <a:avLst/>
          </a:prstGeom>
        </p:spPr>
      </p:pic>
      <p:sp>
        <p:nvSpPr>
          <p:cNvPr id="12" name="Flowchart: Connector 11"/>
          <p:cNvSpPr/>
          <p:nvPr/>
        </p:nvSpPr>
        <p:spPr>
          <a:xfrm>
            <a:off x="8610600" y="1981200"/>
            <a:ext cx="685800" cy="6858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78180" y="121285"/>
            <a:ext cx="495300" cy="495300"/>
          </a:xfrm>
          <a:prstGeom prst="rect">
            <a:avLst/>
          </a:prstGeom>
        </p:spPr>
      </p:pic>
      <p:pic>
        <p:nvPicPr>
          <p:cNvPr id="7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78180" y="1251585"/>
            <a:ext cx="495300" cy="495300"/>
          </a:xfrm>
          <a:prstGeom prst="rect">
            <a:avLst/>
          </a:prstGeom>
        </p:spPr>
      </p:pic>
      <p:pic>
        <p:nvPicPr>
          <p:cNvPr id="8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78180" y="207645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9000">
                <p:cTn id="4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4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100000">
                <p:cTn id="4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bldLvl="0" animBg="1"/>
      <p:bldP spid="10" grpId="0" bldLvl="0" animBg="1"/>
      <p:bldP spid="5" grpId="0" bldLvl="0" animBg="1"/>
      <p:bldP spid="6" grpId="0" bldLvl="0" animBg="1"/>
      <p:bldP spid="9" grpId="0"/>
      <p:bldP spid="11" grpId="0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1600200" y="134620"/>
            <a:ext cx="4876800" cy="32766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562600" y="3581400"/>
            <a:ext cx="1981200" cy="17526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848600" y="762000"/>
            <a:ext cx="2057400" cy="202159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lowchart: Connector 5"/>
          <p:cNvSpPr/>
          <p:nvPr/>
        </p:nvSpPr>
        <p:spPr>
          <a:xfrm>
            <a:off x="8051494" y="914400"/>
            <a:ext cx="568287" cy="609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7639" y="3691231"/>
            <a:ext cx="18288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600" dirty="0">
                <a:solidFill>
                  <a:srgbClr val="FF0000"/>
                </a:solidFill>
                <a:latin typeface="VNI-Avo" pitchFamily="2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en-US" sz="9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NI-Avo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25239" y="5334000"/>
            <a:ext cx="19812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6600" dirty="0" err="1" smtClean="0">
                <a:solidFill>
                  <a:srgbClr val="FF0000"/>
                </a:solidFill>
                <a:latin typeface="VNI-Avo" pitchFamily="2" charset="0"/>
              </a:rPr>
              <a:t>ba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NI-Avo" pitchFamily="2" charset="0"/>
              <a:ea typeface="+mn-ea"/>
              <a:cs typeface="+mn-cs"/>
            </a:endParaRPr>
          </a:p>
        </p:txBody>
      </p:sp>
      <p:sp>
        <p:nvSpPr>
          <p:cNvPr id="12" name="Flowchart: Connector 11"/>
          <p:cNvSpPr/>
          <p:nvPr/>
        </p:nvSpPr>
        <p:spPr>
          <a:xfrm>
            <a:off x="8610600" y="1467997"/>
            <a:ext cx="533400" cy="609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lowchart: Connector 12"/>
          <p:cNvSpPr/>
          <p:nvPr/>
        </p:nvSpPr>
        <p:spPr>
          <a:xfrm>
            <a:off x="9169706" y="2076679"/>
            <a:ext cx="533400" cy="6096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741" b="90000" l="2300" r="96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00" t="21111" r="4400" b="27778"/>
          <a:stretch>
            <a:fillRect/>
          </a:stretch>
        </p:blipFill>
        <p:spPr>
          <a:xfrm>
            <a:off x="1882775" y="311150"/>
            <a:ext cx="1871345" cy="14700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5741" b="90000" l="2300" r="96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00" t="21111" r="4400" b="27778"/>
          <a:stretch>
            <a:fillRect/>
          </a:stretch>
        </p:blipFill>
        <p:spPr>
          <a:xfrm>
            <a:off x="4544060" y="501015"/>
            <a:ext cx="1828800" cy="14370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741" b="90000" l="2300" r="96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00" t="21111" r="4400" b="27778"/>
          <a:stretch>
            <a:fillRect/>
          </a:stretch>
        </p:blipFill>
        <p:spPr>
          <a:xfrm>
            <a:off x="3460115" y="1974215"/>
            <a:ext cx="1791335" cy="1407795"/>
          </a:xfrm>
          <a:prstGeom prst="rect">
            <a:avLst/>
          </a:prstGeom>
        </p:spPr>
      </p:pic>
      <p:pic>
        <p:nvPicPr>
          <p:cNvPr id="2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652780" y="134620"/>
            <a:ext cx="495300" cy="495300"/>
          </a:xfrm>
          <a:prstGeom prst="rect">
            <a:avLst/>
          </a:prstGeom>
        </p:spPr>
      </p:pic>
      <p:pic>
        <p:nvPicPr>
          <p:cNvPr id="7" name="Tieng-ting-www_nhacchuongvui_com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652780" y="144272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9000">
                <p:cTn id="4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4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bldLvl="0" animBg="1"/>
      <p:bldP spid="10" grpId="0" bldLvl="0" animBg="1"/>
      <p:bldP spid="5" grpId="0" bldLvl="0" animBg="1"/>
      <p:bldP spid="6" grpId="0" bldLvl="0" animBg="1"/>
      <p:bldP spid="9" grpId="0"/>
      <p:bldP spid="11" grpId="0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op\Desktop\12949220512059867599_574_574.jpg">
            <a:hlinkClick r:id="rId2" action="ppaction://hlinksldjump" tooltip="Slide3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600" y="0"/>
            <a:ext cx="12038965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38400" y="1752600"/>
            <a:ext cx="7620000" cy="922020"/>
          </a:xfrm>
          <a:prstGeom prst="rect">
            <a:avLst/>
          </a:prstGeom>
          <a:solidFill>
            <a:srgbClr val="00B050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vi-VN" sz="5400" b="1" dirty="0" smtClean="0"/>
              <a:t>Thực hành</a:t>
            </a:r>
            <a:endParaRPr lang="en-US" sz="54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/>
          <p:nvPr/>
        </p:nvSpPr>
        <p:spPr>
          <a:xfrm>
            <a:off x="665755" y="220949"/>
            <a:ext cx="3048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BÀI TẬP 1: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600" y="462915"/>
            <a:ext cx="8305800" cy="593248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45735" y="-1201420"/>
            <a:ext cx="5463540" cy="5463540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5517515" y="4561840"/>
            <a:ext cx="1922145" cy="21780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6025855" y="4543143"/>
            <a:ext cx="676390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>
                <a:solidFill>
                  <a:srgbClr val="FF0000"/>
                </a:solidFill>
                <a:latin typeface="Times New Roman" panose="02020603050405020304" charset="0"/>
                <a:ea typeface="Tahoma" panose="020B0604030504040204" pitchFamily="34" charset="0"/>
                <a:cs typeface="Times New Roman" panose="02020603050405020304" charset="0"/>
              </a:rPr>
              <a:t>1</a:t>
            </a:r>
          </a:p>
        </p:txBody>
      </p:sp>
      <p:pic>
        <p:nvPicPr>
          <p:cNvPr id="6" name="Tieng-ting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521335" y="-34290"/>
            <a:ext cx="495300" cy="495300"/>
          </a:xfrm>
          <a:prstGeom prst="rect">
            <a:avLst/>
          </a:prstGeom>
        </p:spPr>
      </p:pic>
      <p:pic>
        <p:nvPicPr>
          <p:cNvPr id="7" name="Tieng-tinh-tinh-www_nhacchuongvui_com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612775" y="1017270"/>
            <a:ext cx="495300" cy="495300"/>
          </a:xfrm>
          <a:prstGeom prst="rect">
            <a:avLst/>
          </a:prstGeom>
        </p:spPr>
      </p:pic>
      <p:pic>
        <p:nvPicPr>
          <p:cNvPr id="13" name="âm trả lời đúng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521335" y="5981700"/>
            <a:ext cx="495300" cy="495300"/>
          </a:xfrm>
          <a:prstGeom prst="rect">
            <a:avLst/>
          </a:prstGeom>
        </p:spPr>
      </p:pic>
      <p:sp>
        <p:nvSpPr>
          <p:cNvPr id="14" name="Title 1"/>
          <p:cNvSpPr txBox="1"/>
          <p:nvPr/>
        </p:nvSpPr>
        <p:spPr>
          <a:xfrm>
            <a:off x="8552455" y="547974"/>
            <a:ext cx="3048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BÀI TẬP 2: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429 -0.160864 C 0.061412 -0.170375 0.106837 -0.179886 0.123057 -0.179886 C 0.223644 -0.179886 0.327478 -0.031275 0.327478 0.117336 C 0.327478 0.042436 0.379393 -0.031275 0.428063 -0.031275 C 0.479978 -0.031275 0.528646 0.043625 0.528646 0.117336 C 0.528646 0.080481 0.554606 0.042436 0.580565 0.042436 C 0.606522 0.042436 0.632476 0.079291 0.632476 0.117336 C 0.632476 0.098315 0.645459 0.080481 0.658438 0.080481 C 0.671416 0.080481 0.684395 0.099502 0.684395 0.117336 C 0.684395 0.107825 0.690885 0.098315 0.697371 0.098315 C 0.700619 0.098315 0.710353 0.107825 0.710353 0.117336 C 0.710353 0.112581 0.713594 0.107825 0.716842 0.107825 C 0.716842 0.109015 0.723332 0.112581 0.723332 0.117336 C 0.723332 0.114959 0.723332 0.112581 0.726576 0.112581 C 0.726576 0.113770 0.729821 0.114959 0.729821 0.117336 C 0.729821 0.116147 0.729821 0.114959 0.729821 0.113770 C 0.733066 0.113770 0.733066 0.114959 0.733066 0.116147 C 0.736310 0.116147 0.736310 0.114959 0.736310 0.113770 C 0.739555 0.113770 0.739555 0.114959 0.739555 0.116147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00" y="13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100000">
                <p:cTn id="3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3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7" grpId="0" bldLvl="0" animBg="1"/>
      <p:bldP spid="27" grpId="1" animBg="1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94760" y="-944880"/>
            <a:ext cx="4351655" cy="435165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13455" y="3197225"/>
            <a:ext cx="4351655" cy="4351655"/>
          </a:xfrm>
          <a:prstGeom prst="rect">
            <a:avLst/>
          </a:prstGeom>
        </p:spPr>
      </p:pic>
      <p:pic>
        <p:nvPicPr>
          <p:cNvPr id="7" name="Tieng-tinh-tinh-www_nhacchuongvui_co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19200" y="-342265"/>
            <a:ext cx="495300" cy="495300"/>
          </a:xfrm>
          <a:prstGeom prst="rect">
            <a:avLst/>
          </a:prstGeom>
        </p:spPr>
      </p:pic>
      <p:pic>
        <p:nvPicPr>
          <p:cNvPr id="8" name="Tieng-ting-www_nhacchuongvui_com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19200" y="-1127125"/>
            <a:ext cx="495300" cy="495300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4960620" y="4678045"/>
            <a:ext cx="2152015" cy="219011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Box 9"/>
          <p:cNvSpPr txBox="1"/>
          <p:nvPr/>
        </p:nvSpPr>
        <p:spPr>
          <a:xfrm>
            <a:off x="5296535" y="4196080"/>
            <a:ext cx="1598295" cy="31534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9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2</a:t>
            </a:r>
          </a:p>
        </p:txBody>
      </p:sp>
      <p:pic>
        <p:nvPicPr>
          <p:cNvPr id="11" name="âm trả lời đúng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 flipV="1">
            <a:off x="-990600" y="6991350"/>
            <a:ext cx="552450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1 -0.000030 L 0.000001 0.084692 C 0.000001 0.122648 0.124202 0.169415 0.225002 0.169415 L 0.450001 0.169415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00" y="85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702500 -0.401667 " pathEditMode="relative" rAng="0" ptsTypes="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800" y="-2030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3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3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10" grpId="0"/>
      <p:bldP spid="10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Custom</PresentationFormat>
  <Paragraphs>21</Paragraphs>
  <Slides>11</Slides>
  <Notes>0</Notes>
  <HiddenSlides>0</HiddenSlides>
  <MMClips>18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 Trường Chuyên Biệt Quận 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Cảm ơn các bạn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DELL</dc:creator>
  <cp:lastModifiedBy>ASUS</cp:lastModifiedBy>
  <cp:revision>45</cp:revision>
  <dcterms:created xsi:type="dcterms:W3CDTF">2021-10-18T06:23:00Z</dcterms:created>
  <dcterms:modified xsi:type="dcterms:W3CDTF">2021-10-23T12:34:05Z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